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88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231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8944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46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84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7015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3774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0908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0428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648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2018-03-18T14:33:30Z</dcterms:modified>
</cp:coreProperties>
</file>