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A6E24-527A-CC40-9464-20E7E26C6FF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1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148B8-ECE4-B048-8792-CDC6D514669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6241E3-9EE8-3B48-81B8-547355F9DCC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C4F74-C495-B64F-9E5B-0B1AB0B73D1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60407-38E6-CD43-BBD9-63204667AC0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B7247D-23D0-9143-A413-EC36C8E53D7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9B063-26F6-AF4D-98E1-A5C72EF673F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4853A-D6D8-8946-826A-242945C8701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5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9ECA8-F7A5-EE4B-AA83-CF418B73C57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D3C4F-E241-6048-A9EC-00BAED7BE0E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6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2018-03-18T14:34:31Z</dcterms:modified>
</cp:coreProperties>
</file>