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EA1BCC-7AC3-0546-AA91-8ABAA81D62D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4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6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DFC4FE-9FB0-334F-9F4F-65A9412CD8C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2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868440-5982-EC4B-8297-4656127C4B2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1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4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C8DE3-B9D1-5B4B-9977-E3917A6C594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5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02BE8B-8FE0-3742-85BA-BA5CFED2515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5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6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E7DA8A-5187-E643-BF50-88008B94BF7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5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9B13D-F8D5-9749-A21B-C878ADB957B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0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8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382915-8DF7-CB44-8006-522D373E746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6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4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BD97A4-A7CC-D644-AB40-5658A8FB325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2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9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ACD3C1-DFAB-CA40-AFF0-7368361F352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7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7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114</cp:revision>
  <dcterms:created xsi:type="dcterms:W3CDTF">2018-03-13T14:26:20Z</dcterms:created>
  <dcterms:modified xsi:type="dcterms:W3CDTF">2018-03-18T14:39:26Z</dcterms:modified>
</cp:coreProperties>
</file>