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111</cp:revision>
  <dcterms:created xsi:type="dcterms:W3CDTF">2018-03-13T14:26:20Z</dcterms:created>
  <dcterms:modified xsi:type="dcterms:W3CDTF">2018-03-18T14:46:03Z</dcterms:modified>
</cp:coreProperties>
</file>