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2272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832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04823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5618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613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4673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7279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911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2205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95071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2018-03-18T14:49:12Z</dcterms:modified>
</cp:coreProperties>
</file>