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46C93-00ED-844F-8E52-9230D53596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FD3E6-0D7F-714E-9978-44C20432874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48560-BB0F-5E45-9830-753C1E3AC74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98303-6867-4D4B-8A91-61E0601D685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546FF-7242-1440-8491-E6856F6FB1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4BE93-70B1-6145-886A-115C913047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55139-8C87-E244-82EC-53F096A982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CFFA4-ECF9-3841-8C07-D0F6EAEED63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BA08B-CC3D-124F-9D60-0DF72A9BBE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6F2F5-9DFB-E24F-BB20-610851A8EE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2018-03-18T14:50:16Z</dcterms:modified>
</cp:coreProperties>
</file>