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DBA50-9859-8E48-90E0-57EF5F0F6D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C1694-843F-214C-BB8D-C686282712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6AC0A-E64A-C04A-8819-A8BCC0A9F1F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CA947-8B38-F240-8DD2-BADAFF3CF71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25878-1635-0A41-A1BD-4F8A85AAC2C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C886-22D2-0045-8EDE-1840ECA028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9C2D6-4280-D64D-9571-7BB9988FAA0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F4A44-1C5D-8343-9F60-BED3C7F0F4B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8D917-138F-7D48-BB77-0F192072B42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8D5BE-C820-7E4A-A6F3-C4DA7A36353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112</cp:revision>
  <dcterms:created xsi:type="dcterms:W3CDTF">2018-03-13T14:26:20Z</dcterms:created>
  <dcterms:modified xsi:type="dcterms:W3CDTF">2018-03-17T06:44:07Z</dcterms:modified>
</cp:coreProperties>
</file>