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FF937-FCAC-1D46-A5C2-8A3B30A84F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129F6-9316-E44C-AE87-917CAC32E17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78116-6FC3-3641-80AE-628AE080EED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AF08D-83A8-AC4F-8E87-476FBFDEAF6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41693-7026-7E48-98A6-3CFE1A302F4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909EE-D6CF-4F42-8D0B-5EBE31D00FA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8AFDD-62B5-5545-A9F8-157F6D3F655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2E9DD-F3B1-F74F-9A9E-FDCF16C076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9ED8F-6074-9245-93F9-9B0CAAB055A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28337-F9E3-4646-BBE8-06F2BBCF80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114</cp:revision>
  <dcterms:created xsi:type="dcterms:W3CDTF">2018-03-13T14:26:20Z</dcterms:created>
  <dcterms:modified xsi:type="dcterms:W3CDTF">2018-03-18T14:55:22Z</dcterms:modified>
</cp:coreProperties>
</file>