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7045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6671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7376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99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8365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684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41605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7541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7925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0565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2018-03-18T14:56:14Z</dcterms:modified>
</cp:coreProperties>
</file>