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3AD1A-4C7E-F841-B84A-28287D6DF9C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04EBE-C3DD-8944-BE69-2B24F54920D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095F2-851B-A44B-829A-EAC5BC863C2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310A9-7BA6-FE44-AAC1-188B52FAC3D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B622B-8C2B-914B-BBDD-C3605E2AC4D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6B2DF-7AFB-2A46-A249-0995127D9C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ABB2B-C674-7647-8A85-DB8DCECA49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36B33-E4AF-B641-B477-6DED8F830F7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A1795-F884-3444-B20C-8E0737C9380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19207-0C95-544A-9F75-35F218898BD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116</cp:revision>
  <dcterms:created xsi:type="dcterms:W3CDTF">2018-03-13T14:26:20Z</dcterms:created>
  <dcterms:modified xsi:type="dcterms:W3CDTF">2018-03-19T13:23:04Z</dcterms:modified>
</cp:coreProperties>
</file>