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5608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8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95851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7082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9469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1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64995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1862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0182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06662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0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64980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406628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4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121</cp:revision>
  <dcterms:created xsi:type="dcterms:W3CDTF">2018-03-13T14:26:20Z</dcterms:created>
  <dcterms:modified xsi:type="dcterms:W3CDTF">2018-03-19T13:31:27Z</dcterms:modified>
</cp:coreProperties>
</file>