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03AD1A-4C7E-F841-B84A-28287D6DF9C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4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1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104EBE-C3DD-8944-BE69-2B24F54920D1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5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0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6095F2-851B-A44B-829A-EAC5BC863C2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4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3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F310A9-7BA6-FE44-AAC1-188B52FAC3D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4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4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7B622B-8C2B-914B-BBDD-C3605E2AC4D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4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5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16B2DF-7AFB-2A46-A249-0995127D9CA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5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9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1ABB2B-C674-7647-8A85-DB8DCECA495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1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3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336B33-E4AF-B641-B477-6DED8F830F7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9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5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FA1795-F884-3444-B20C-8E0737C93807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5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5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119207-0C95-544A-9F75-35F218898BD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7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0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157</Words>
  <Application>Microsoft Macintosh PowerPoint</Application>
  <PresentationFormat>Widescreen</PresentationFormat>
  <Paragraphs>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122</cp:revision>
  <dcterms:created xsi:type="dcterms:W3CDTF">2018-03-13T14:26:20Z</dcterms:created>
  <dcterms:modified xsi:type="dcterms:W3CDTF">2018-03-19T13:30:44Z</dcterms:modified>
</cp:coreProperties>
</file>