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44D8E-5132-CB41-994D-91CC774AA8C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4D3AF-44C2-384E-8893-77E8A0DEE0F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786654-6D65-A54A-9A0B-C4CE78C39E5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2026FD-D041-FF49-90EC-7A7436AF571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8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4A718-51C6-944C-A5E2-53575772DF7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B9D76-CA74-4143-8C5A-8BFFD8C4A5F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9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8FCF2-64E0-7346-A711-AED7718634A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164FA-5A74-E046-BAB7-F77D033AB53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2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7A0E1-9911-084F-A799-53212E443DA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B3896-FBE4-DA4D-AE5B-6EDCCEC6B93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5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2018-03-19T13:33:59Z</dcterms:modified>
</cp:coreProperties>
</file>