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6021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5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33714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6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51823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3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134671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9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145971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4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429072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10732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2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281006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9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376432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0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63834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(The two p-values refer to one-sample t-tests against the same null hypothesis;</a:t>
            </a:r>
          </a:p>
          <a:p>
            <a:r>
              <a:rPr lang="en-GB" sz="2400" i="1" dirty="0"/>
              <a:t>sample sizes are equal)</a:t>
            </a:r>
            <a:endParaRPr lang="en-US" sz="2400" i="1" dirty="0"/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186</Words>
  <Application>Microsoft Macintosh PowerPoint</Application>
  <PresentationFormat>Widescreen</PresentationFormat>
  <Paragraphs>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117</cp:revision>
  <dcterms:created xsi:type="dcterms:W3CDTF">2018-03-13T14:26:20Z</dcterms:created>
  <dcterms:modified xsi:type="dcterms:W3CDTF">2018-03-19T13:35:13Z</dcterms:modified>
</cp:coreProperties>
</file>