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21A52-C0C9-5C45-B262-F53B980AF6B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852FA-369C-B045-A280-82D29D9C43B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5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8E86B-2F26-8043-95E1-3CEF82CBA34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8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43128-BE0D-734B-BDB9-CB928BB0A17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18C97-F7AC-044C-B116-A8C587A5541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6E8EA-2A1E-4C49-B206-CB9B8C0E72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E002D-5323-4F4F-BD2F-61FFEA1AF6C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A3092-0C93-AD4D-A3B4-1AADFD59A98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6E45D-5896-4E45-B117-0AF303CAD2F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7C401-D17F-6043-A57D-339E96CCC73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2018-03-19T13:42:32Z</dcterms:modified>
</cp:coreProperties>
</file>