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38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174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589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4577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905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7858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5404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48490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9081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1020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2018-03-20T11:08:19Z</dcterms:modified>
</cp:coreProperties>
</file>