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19.03.18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 err="1">
                <a:latin typeface="+mj-lt"/>
              </a:rPr>
              <a:t>Confidence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interval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or</a:t>
            </a:r>
            <a:r>
              <a:rPr lang="de-CH" sz="4000" b="1" dirty="0">
                <a:latin typeface="+mj-lt"/>
              </a:rPr>
              <a:t> </a:t>
            </a:r>
            <a:r>
              <a:rPr lang="de-CH" sz="4000" b="1" dirty="0" err="1">
                <a:latin typeface="+mj-lt"/>
              </a:rPr>
              <a:t>boxplot</a:t>
            </a:r>
            <a:r>
              <a:rPr lang="de-CH" sz="4000" b="1" dirty="0">
                <a:latin typeface="+mj-lt"/>
              </a:rPr>
              <a:t>:</a:t>
            </a:r>
          </a:p>
          <a:p>
            <a:r>
              <a:rPr lang="de-CH" sz="4000" dirty="0" err="1">
                <a:latin typeface="+mj-lt"/>
              </a:rPr>
              <a:t>Which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is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better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to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interpret</a:t>
            </a:r>
            <a:r>
              <a:rPr lang="de-CH" sz="4000" dirty="0">
                <a:latin typeface="+mj-lt"/>
              </a:rPr>
              <a:t> </a:t>
            </a:r>
            <a:r>
              <a:rPr lang="de-CH" sz="4000" dirty="0" err="1">
                <a:latin typeface="+mj-lt"/>
              </a:rPr>
              <a:t>findings</a:t>
            </a:r>
            <a:r>
              <a:rPr lang="de-CH" sz="4000" dirty="0">
                <a:latin typeface="+mj-lt"/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21A52-C0C9-5C45-B262-F53B980AF6B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852FA-369C-B045-A280-82D29D9C43B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8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8E86B-2F26-8043-95E1-3CEF82CBA34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43128-BE0D-734B-BDB9-CB928BB0A17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18C97-F7AC-044C-B116-A8C587A5541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Confidence interval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5" y="1696707"/>
            <a:ext cx="146335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Average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6E8EA-2A1E-4C49-B206-CB9B8C0E72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E002D-5323-4F4F-BD2F-61FFEA1AF6C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A3092-0C93-AD4D-A3B4-1AADFD59A98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6E45D-5896-4E45-B117-0AF303CAD2F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7C401-D17F-6043-A57D-339E96CCC73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The average / median in our sample is an </a:t>
            </a:r>
            <a:r>
              <a:rPr lang="en-GB" sz="4000" b="1" dirty="0"/>
              <a:t>estimate</a:t>
            </a:r>
            <a:r>
              <a:rPr lang="en-GB" sz="4000" dirty="0"/>
              <a:t> of the true average / median in a larger population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GB" sz="4000" dirty="0"/>
              <a:t>Which of the </a:t>
            </a:r>
            <a:r>
              <a:rPr lang="en-GB" sz="4000" b="1" dirty="0"/>
              <a:t>estimates</a:t>
            </a:r>
            <a:r>
              <a:rPr lang="en-GB" sz="4000" dirty="0"/>
              <a:t> on each slide is </a:t>
            </a:r>
            <a:r>
              <a:rPr lang="en-GB" sz="4000" b="1" dirty="0"/>
              <a:t>more reliable</a:t>
            </a:r>
            <a:r>
              <a:rPr lang="en-GB" sz="4000" dirty="0"/>
              <a:t>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4907B24-FA27-5A4E-ACC6-324DC649AB61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4000" dirty="0"/>
              <a:t>Is the left or right estimate more reliable?</a:t>
            </a:r>
            <a:endParaRPr lang="de-CH" sz="4000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No idea? Please just guess.</a:t>
            </a:r>
            <a:br>
              <a:rPr lang="en-GB" sz="4000" dirty="0"/>
            </a:br>
            <a:r>
              <a:rPr lang="en-GB" sz="4000" b="1" dirty="0"/>
              <a:t>We need an answer, but it does not need to be correct…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see 10 slides. 5x Confidence intervals, 5x boxplots.</a:t>
            </a:r>
          </a:p>
          <a:p>
            <a:pPr algn="ctr"/>
            <a:r>
              <a:rPr lang="en-US" sz="2400" dirty="0"/>
              <a:t>For each slide, you have </a:t>
            </a:r>
            <a:r>
              <a:rPr lang="en-US" sz="2400" b="1" dirty="0"/>
              <a:t>6 seconds </a:t>
            </a:r>
            <a:r>
              <a:rPr lang="en-US" sz="2400" dirty="0"/>
              <a:t>to answer…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480422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lang="de-CH" sz="4000" b="1" dirty="0" err="1"/>
              <a:t>Examples</a:t>
            </a:r>
            <a:endParaRPr lang="de-CH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 err="1">
                <a:latin typeface="+mj-lt"/>
                <a:ea typeface="+mj-ea"/>
                <a:cs typeface="+mj-cs"/>
              </a:rPr>
              <a:t>Let’s</a:t>
            </a:r>
            <a:r>
              <a:rPr lang="de-CH" sz="6000" b="1" dirty="0">
                <a:latin typeface="+mj-lt"/>
                <a:ea typeface="+mj-ea"/>
                <a:cs typeface="+mj-cs"/>
              </a:rPr>
              <a:t> </a:t>
            </a:r>
            <a:r>
              <a:rPr lang="de-CH" sz="6000" b="1" dirty="0" err="1">
                <a:latin typeface="+mj-lt"/>
                <a:ea typeface="+mj-ea"/>
                <a:cs typeface="+mj-cs"/>
              </a:rPr>
              <a:t>start</a:t>
            </a:r>
            <a:r>
              <a:rPr lang="de-CH" sz="6000" b="1" dirty="0">
                <a:latin typeface="+mj-lt"/>
                <a:ea typeface="+mj-ea"/>
                <a:cs typeface="+mj-cs"/>
              </a:rPr>
              <a:t>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1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157</Words>
  <Application>Microsoft Macintosh PowerPoint</Application>
  <PresentationFormat>Widescreen</PresentationFormat>
  <Paragraphs>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120</cp:revision>
  <dcterms:created xsi:type="dcterms:W3CDTF">2018-03-13T14:26:20Z</dcterms:created>
  <dcterms:modified xsi:type="dcterms:W3CDTF">2018-03-19T13:42:58Z</dcterms:modified>
</cp:coreProperties>
</file>