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59268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61186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0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97034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2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235934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2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58225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1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269915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4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201963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2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399729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7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75450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5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262728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7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(The two p-values refer to one-sample t-tests against the same null hypothesis;</a:t>
            </a:r>
          </a:p>
          <a:p>
            <a:r>
              <a:rPr lang="en-GB" sz="2400" i="1" dirty="0"/>
              <a:t>sample sizes are equal)</a:t>
            </a:r>
            <a:endParaRPr lang="en-US" sz="2400" i="1" dirty="0"/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4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186</Words>
  <Application>Microsoft Macintosh PowerPoint</Application>
  <PresentationFormat>Widescreen</PresentationFormat>
  <Paragraphs>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117</cp:revision>
  <dcterms:created xsi:type="dcterms:W3CDTF">2018-03-13T14:26:20Z</dcterms:created>
  <dcterms:modified xsi:type="dcterms:W3CDTF">2018-03-19T13:50:06Z</dcterms:modified>
</cp:coreProperties>
</file>