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8F1CB-3D88-114E-AC78-0DF0371231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F213-DC6D-E641-8A25-89ABD90CED2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68BEF-776D-F848-B9CC-BBE853A3E19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D607F-48AE-C648-A260-67676C25EE0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5484F-C5E3-9A42-AA38-19C56026C7A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C9D11C-B5D8-CA4A-A951-F5F633B07EA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9D91A-AD24-FC4E-A513-139F14647D3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2B42A-94D6-634F-B82A-4366603D9EB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0A31C-7082-684C-94DB-9BADB76DDEE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AEB7-BF79-3A4A-8A6E-F11A282138B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2018-03-19T13:49:39Z</dcterms:modified>
</cp:coreProperties>
</file>