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2FD79-1EBC-4F46-80A6-29938E32CA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0EB1F-97D4-AA4D-9010-0D88841346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80454-478C-4C40-8D51-1CF805F6DD8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5E4EB-6FBA-0B41-8D49-A2669EFE0D1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D3B87-22C4-8C44-9332-FEF7649809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7AA15-D420-EE4D-AE88-515674B412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FA8F5-7E93-6144-BDFE-F671A2C513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753CF-45CF-4246-B25E-3F22FED1C9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60B71-4A4F-954F-A486-E1B32C1AEC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FBF0A-83BF-604E-ADD1-3453F98F20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2018-03-19T13:54:08Z</dcterms:modified>
</cp:coreProperties>
</file>