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84162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4195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8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20537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1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009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5953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79764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23307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40998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34861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4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418700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4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6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2018-03-19T13:54:54Z</dcterms:modified>
</cp:coreProperties>
</file>