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52FD79-1EBC-4F46-80A6-29938E32CA8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0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0EB1F-97D4-AA4D-9010-0D888413466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6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1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780454-478C-4C40-8D51-1CF805F6DD8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7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3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5E4EB-6FBA-0B41-8D49-A2669EFE0D1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8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0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D3B87-22C4-8C44-9332-FEF76498097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3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9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F7AA15-D420-EE4D-AE88-515674B412A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CFA8F5-7E93-6144-BDFE-F671A2C513E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1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2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4753CF-45CF-4246-B25E-3F22FED1C93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6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2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F60B71-4A4F-954F-A486-E1B32C1AECC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7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8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7FBF0A-83BF-604E-ADD1-3453F98F20F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4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1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5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157</Words>
  <Application>Microsoft Macintosh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120</cp:revision>
  <dcterms:created xsi:type="dcterms:W3CDTF">2018-03-13T14:26:20Z</dcterms:created>
  <dcterms:modified xsi:type="dcterms:W3CDTF">2018-03-19T13:54:32Z</dcterms:modified>
</cp:coreProperties>
</file>