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/>
              <a:t>(Die zwei P-Werte beziehen sich auf </a:t>
            </a:r>
            <a:r>
              <a:rPr lang="de-CH" sz="2400" i="1" dirty="0" err="1"/>
              <a:t>one</a:t>
            </a:r>
            <a:r>
              <a:rPr lang="de-CH" sz="2400" i="1" dirty="0"/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/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190</Words>
  <Application>Microsoft Macintosh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109</cp:revision>
  <dcterms:created xsi:type="dcterms:W3CDTF">2018-03-13T14:26:20Z</dcterms:created>
  <dcterms:modified xsi:type="dcterms:W3CDTF">2018-03-19T15:45:39Z</dcterms:modified>
</cp:coreProperties>
</file>