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792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8778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0465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2595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622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6443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7171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3902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81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14472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2018-03-19T14:26:06Z</dcterms:modified>
</cp:coreProperties>
</file>