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3B6197-4EFA-A142-B354-7BD9D901F76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5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9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F0F481-1DAD-0741-8CAD-10250FB23B0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9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2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21E035-EFEC-5F4A-A044-0A233367529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8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AF876-3467-DB4B-9D50-59BFBD9E8B4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4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5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427B6-1226-044F-85F1-28C56C64914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5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2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9DCD5-9B44-4D41-9668-68A4D3DC45C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7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8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3D6A4D-6D08-9B4F-B82B-15C1A63211E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2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0BD2F-92BA-5D44-866C-362328F4A0E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5162BA-D6E7-D94E-A392-21C5158DEC1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3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AA2CA-8D6A-864C-B1B1-C6100B117DC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5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2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5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2018-03-19T14:25:42Z</dcterms:modified>
</cp:coreProperties>
</file>