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243B8-4344-CB4F-94F6-5DC99E82ADD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5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F6A4C-BA85-264E-8CD5-C81DE5AEC94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9E8A2-A7D8-F44A-AFCD-E2303DC3829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8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D2704-214C-D04E-9747-BE4A0BD096C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EC115-9008-DC4E-8FD8-C3477DCDBFD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2C767-79B5-684E-B200-33697F662C8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57D47-7152-8E41-AED0-5408AB15491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9A8A7-DE2E-9F46-A0FA-A0C2A56AA60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31908-899F-CA4C-8CCA-22732623B0B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9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DA448-E488-1146-869B-C596DECF2F9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0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2018-03-19T14:37:28Z</dcterms:modified>
</cp:coreProperties>
</file>