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05573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02945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91462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2232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29248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3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21947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9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28582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0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27198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360957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4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298232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4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9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2018-03-19T14:38:19Z</dcterms:modified>
</cp:coreProperties>
</file>