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760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007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98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03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413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314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804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128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783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464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de-CH" sz="2400" i="1" dirty="0"/>
              <a:t>(Die zwei P-Werte beziehen sich auf </a:t>
            </a:r>
            <a:r>
              <a:rPr lang="de-CH" sz="2400" i="1" dirty="0" err="1"/>
              <a:t>one</a:t>
            </a:r>
            <a:r>
              <a:rPr lang="de-CH" sz="2400" i="1" dirty="0"/>
              <a:t>-sample t-tests gegen die gleiche Nullhypothese;</a:t>
            </a:r>
          </a:p>
          <a:p>
            <a:pPr>
              <a:spcBef>
                <a:spcPct val="0"/>
              </a:spcBef>
            </a:pPr>
            <a:r>
              <a:rPr lang="de-CH" sz="2400" i="1" dirty="0"/>
              <a:t>Stichprobengrössen sind gleich)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190</Words>
  <Application>Microsoft Macintosh PowerPoint</Application>
  <PresentationFormat>Widescreen</PresentationFormat>
  <Paragraphs>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109</cp:revision>
  <dcterms:created xsi:type="dcterms:W3CDTF">2018-03-13T14:26:20Z</dcterms:created>
  <dcterms:modified xsi:type="dcterms:W3CDTF">2018-03-19T14:44:59Z</dcterms:modified>
</cp:coreProperties>
</file>