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BB927-41A7-AA40-B898-7F0D31040C9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9AFA-C92A-EF4C-BC7A-2C35925F8F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7BF44A-8867-6B48-87C6-05262606B0F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0F75A-3B96-B747-9062-36B6867813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D5DA7-D8BD-D14B-8B1F-52680F9BDBE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1B1C1-9E17-CA45-8A6E-D4FFBA14A1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5F57-B710-D143-86C3-AE80108743A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31BCA-B69D-7E42-A90C-2828623FBBB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6549A-3E1F-3442-B8F7-130534D3A25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A542F-E19D-B641-9F04-C4EFF7D0FA3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2018-03-19T14:45:59Z</dcterms:modified>
</cp:coreProperties>
</file>