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533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993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60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0870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0874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94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1080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286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5728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5758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2018-03-19T14:45:19Z</dcterms:modified>
</cp:coreProperties>
</file>