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1820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94509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8091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29471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37721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8609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6459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6700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72835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8067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2018-03-19T14:54:23Z</dcterms:modified>
</cp:coreProperties>
</file>