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CEA19-C556-1E43-94BF-937535562DD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2CAE0-0AD7-3C40-8B24-D261BCD462E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CBE31-87FA-AC48-9976-862F0576BE1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EDC1C-726D-794C-80CC-7D91618B27B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4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4C20E-0980-544A-B462-52B6119267B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25D9C-5F57-6344-B94D-E6A3A0314A7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821F6-51EC-864D-8494-8FD32C34F1B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59358-A977-954B-8A22-3E2A7260D7F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E9F44-4616-424D-A7EF-D99547F8079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FCBA5-4C5C-8846-B88B-F114F8C8AD8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2018-03-19T14:55:16Z</dcterms:modified>
</cp:coreProperties>
</file>