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97609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70078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89810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7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420322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3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41391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7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13148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2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8045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11286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8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178331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8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146433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5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de-CH" sz="2400" i="1" dirty="0"/>
              <a:t>(Die zwei P-Werte beziehen sich auf </a:t>
            </a:r>
            <a:r>
              <a:rPr lang="de-CH" sz="2400" i="1" dirty="0" err="1"/>
              <a:t>one</a:t>
            </a:r>
            <a:r>
              <a:rPr lang="de-CH" sz="2400" i="1" dirty="0"/>
              <a:t>-sample t-tests gegen die gleiche Nullhypothese;</a:t>
            </a:r>
          </a:p>
          <a:p>
            <a:pPr>
              <a:spcBef>
                <a:spcPct val="0"/>
              </a:spcBef>
            </a:pPr>
            <a:r>
              <a:rPr lang="de-CH" sz="2400" i="1" dirty="0"/>
              <a:t>Stichprobengrössen sind gleich)</a:t>
            </a:r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9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190</Words>
  <Application>Microsoft Macintosh PowerPoint</Application>
  <PresentationFormat>Widescreen</PresentationFormat>
  <Paragraphs>41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110</cp:revision>
  <dcterms:created xsi:type="dcterms:W3CDTF">2018-03-13T14:26:20Z</dcterms:created>
  <dcterms:modified xsi:type="dcterms:W3CDTF">2018-03-19T15:06:18Z</dcterms:modified>
</cp:coreProperties>
</file>