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313A2F-A9D3-7843-ABFA-1D119CAA3DA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F15F84-BE84-574D-96DA-959B057F582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A81AB7-8A6D-6645-8098-2AED6F24B42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CE5B6B-4F3F-EC4E-A97B-D124FED80F9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2712D-4868-8B4B-A592-BCBBB126C61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D8A44-CB75-C54B-A3B7-7830A838255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EDF7C0-A5C7-CB4F-B022-9A5CA327ED0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8D7B24-A527-6D44-8950-2945F3E268D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2B66F-F64E-A442-AFBC-8417E5CC102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3C1108-8401-7949-ABE0-E67DEB7A0E2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113</cp:revision>
  <dcterms:created xsi:type="dcterms:W3CDTF">2018-03-13T14:26:20Z</dcterms:created>
  <dcterms:modified xsi:type="dcterms:W3CDTF">2018-03-18T17:09:38Z</dcterms:modified>
</cp:coreProperties>
</file>