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61393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0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54659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5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74174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3712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2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8532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2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3412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397408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0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4017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667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8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3967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3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0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2018-03-19T15:08:28Z</dcterms:modified>
</cp:coreProperties>
</file>