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226DFC-02C4-5B44-93BA-82921F46528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394FFB-34D9-0E48-9429-922BCA6FA2B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6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1B467D-6E64-9F42-9C82-27A3E01477E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7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5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2D53AB-3C1D-8744-B3F7-0E73D761801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5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7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A0827C-30E8-3648-8625-2D7AB92C023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3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7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9D72B9-2DBD-3A49-A04F-06690DDB90C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5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4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7521A-C786-6346-ABCE-C459AF0CAB4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3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C21903-3242-5544-9669-246EE8A1974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5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0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837FE5-C7AD-6D4E-B133-46D93DAEF95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7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0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F0A68F-FD46-994E-A5F3-D1BF0BA5FC2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3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7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5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157</Words>
  <Application>Microsoft Macintosh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120</cp:revision>
  <dcterms:created xsi:type="dcterms:W3CDTF">2018-03-13T14:26:20Z</dcterms:created>
  <dcterms:modified xsi:type="dcterms:W3CDTF">2018-03-19T15:10:07Z</dcterms:modified>
</cp:coreProperties>
</file>