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82E57-0E81-FF43-AB01-35EEE3769E6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41609-2D65-CB46-B331-6752EFA9B5C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3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54B1C-C5DF-D141-ACBF-7913F27873C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81C05-4C2B-5241-BDFB-5CEE25F4D4C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9BF07-921E-224B-82E0-B7164F46E49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2FF96E-749E-0A43-9A85-4C011663548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3D869-C8FA-A346-81A8-515A4144E22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32050-3553-F948-8834-33F9D7F1319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76CFC9-BDF0-8147-BA48-ED2A43150FE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4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90EA1-6069-0D44-B96F-1058A1860E4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2018-03-19T15:15:24Z</dcterms:modified>
</cp:coreProperties>
</file>