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8199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070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1412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5134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3628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2039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0339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2227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8679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73010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2018-03-19T15:14:28Z</dcterms:modified>
</cp:coreProperties>
</file>