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2A1AF4-EF40-FE4C-B97D-981A4E0B0F5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5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A85FC-41B0-2540-8EB8-BC9E12D7553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4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0F45C4-F885-4D41-B85A-FA8750EED5B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0B29E-3961-6D4C-B755-CDC5CE37444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6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D88D3-6256-4B43-99CB-19B7EDE7C42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1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2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B1E85-6BE5-5F4D-9489-33005C003E5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4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2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DFE5-9C3C-D54B-91B8-AB292A8158C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6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AC1D9A-D1D4-0D4D-94F5-1EA144071DB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8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83B07-E8AE-1942-BC7A-13171818359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8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7B475-E7E1-5149-B2B3-14115AE1126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4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1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3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2018-03-20T13:25:29Z</dcterms:modified>
</cp:coreProperties>
</file>