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2044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8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919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7539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7800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2307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5485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803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1759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6198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2563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2018-03-19T21:12:59Z</dcterms:modified>
</cp:coreProperties>
</file>