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650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81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577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8260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8405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1298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6810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6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2220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2461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2018-03-18T20:21:30Z</dcterms:modified>
</cp:coreProperties>
</file>