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D1820-81C0-E649-BFD3-2CE3A02F67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584BF-3064-9344-829F-12CC071696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B59F2-49C8-FD47-97DE-436245B6078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5541-85B3-7D44-8CA0-CB2F4C41059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758E7-40D6-A74D-98B4-0D7D8847B0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2796D-CDA9-B74C-9165-869CCB8F99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66CBD-CF6A-DE4A-8B9E-166A83B7D0F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3B65-3C02-4E4D-9CB2-C0DD39405DB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98ED4-F6AF-C440-8A7F-C224B075298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A9489-7308-364F-BB9E-E9245262CA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2018-03-19T16:47:41Z</dcterms:modified>
</cp:coreProperties>
</file>