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280" r:id="rId29"/>
    <p:sldId id="29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79498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9354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9263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5533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9145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6268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68487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6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15278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</p:spTree>
    <p:extLst>
      <p:ext uri="{BB962C8B-B14F-4D97-AF65-F5344CB8AC3E}">
        <p14:creationId xmlns:p14="http://schemas.microsoft.com/office/powerpoint/2010/main" val="106803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0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0702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1B2DA-F7E0-CC4A-A19A-D43512D31CE9}"/>
              </a:ext>
            </a:extLst>
          </p:cNvPr>
          <p:cNvSpPr txBox="1"/>
          <p:nvPr/>
        </p:nvSpPr>
        <p:spPr>
          <a:xfrm>
            <a:off x="864973" y="3466712"/>
            <a:ext cx="11327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(The two p-values refer to one-sample t-tests against the same null hypothesis;</a:t>
            </a:r>
          </a:p>
          <a:p>
            <a:r>
              <a:rPr lang="en-GB" sz="2400" i="1" dirty="0"/>
              <a:t>sample sizes are equal)</a:t>
            </a:r>
            <a:endParaRPr lang="en-US" sz="2400" i="1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endParaRPr lang="de-CH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B296DE-BD4D-264B-A803-6D01599FF3A7}"/>
              </a:ext>
            </a:extLst>
          </p:cNvPr>
          <p:cNvSpPr txBox="1"/>
          <p:nvPr/>
        </p:nvSpPr>
        <p:spPr>
          <a:xfrm>
            <a:off x="4234540" y="1458441"/>
            <a:ext cx="357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     p = 0.XX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8EDB25-8A6E-CC46-BCE0-92B653F85486}"/>
              </a:ext>
            </a:extLst>
          </p:cNvPr>
          <p:cNvSpPr txBox="1"/>
          <p:nvPr/>
        </p:nvSpPr>
        <p:spPr>
          <a:xfrm>
            <a:off x="4427802" y="1444606"/>
            <a:ext cx="33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0.XX	                        p = 0.XX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186</Words>
  <Application>Microsoft Macintosh PowerPoint</Application>
  <PresentationFormat>Widescreen</PresentationFormat>
  <Paragraphs>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117</cp:revision>
  <dcterms:created xsi:type="dcterms:W3CDTF">2018-03-13T14:26:20Z</dcterms:created>
  <dcterms:modified xsi:type="dcterms:W3CDTF">2018-03-19T16:46:40Z</dcterms:modified>
</cp:coreProperties>
</file>