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D1820-81C0-E649-BFD3-2CE3A02F675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1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F584BF-3064-9344-829F-12CC0716968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8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9B59F2-49C8-FD47-97DE-436245B6078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4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6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CA5541-85B3-7D44-8CA0-CB2F4C41059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5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9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A758E7-40D6-A74D-98B4-0D7D8847B06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5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8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82796D-CDA9-B74C-9165-869CCB8F995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0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66CBD-CF6A-DE4A-8B9E-166A83B7D0F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4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93B65-3C02-4E4D-9CB2-C0DD39405DB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9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998ED4-F6AF-C440-8A7F-C224B075298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5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6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DA9489-7308-364F-BB9E-E9245262CAF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3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4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0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2018-03-19T16:48:04Z</dcterms:modified>
</cp:coreProperties>
</file>