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80869-02ED-734C-8912-806E61EA2B2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75B65-DA96-9C4F-9B31-DEC79D3D82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C407-42CA-D74A-83A5-45372C5D532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5771F-C3BC-A44A-9CA9-0F6CD45B9E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658A9-DAF6-B04F-8A32-C6F7C306D8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62D90-EF0F-8942-AD38-36FE0117A9F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E6AAE-7A32-3F41-A274-945597107EE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4ECF1-64FA-4A44-A661-771616CAFA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E2A06-0ADA-E545-86FC-B5C2216174C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6B860-7FFA-DE44-925F-0EAD2431CE5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2018-03-19T16:55:53Z</dcterms:modified>
</cp:coreProperties>
</file>