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4C11C-D9B9-EE44-BB64-1838EBF3CE7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07284-05D0-064E-962C-C58DE10AE59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F96AD-2F1E-6147-9E4A-4B1C9FA220F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E01DB-071D-1849-9FA9-3585931D03D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3A137-F93F-DE4C-9D1D-B4619599817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EEEB0-965E-D341-BB54-A03DC4F5A6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7A85C-810C-AF43-AE59-80DEF88D797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4FB50-102B-5A4E-9C92-BA6AB28F289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59B9E-F6F8-3048-9866-4760CD37B8A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04408-CE66-1A40-BB67-02A5700DAAE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121</cp:revision>
  <dcterms:created xsi:type="dcterms:W3CDTF">2018-03-13T14:26:20Z</dcterms:created>
  <dcterms:modified xsi:type="dcterms:W3CDTF">2018-03-17T16:42:49Z</dcterms:modified>
</cp:coreProperties>
</file>