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3FEDCC-FB56-7C44-8941-D8EAE77E0B9C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4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0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109218-C1CB-1040-9EAF-2E75C7554EF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2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8504BB-D08B-F348-98FC-88FA7D15B624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9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7DDF79-8354-0549-AD55-ABD050EA9DA7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1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DE519B-B6B5-8447-A69D-E9EDB15EC9A2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2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55CC0C-76CE-B14E-B05E-744CADFD029C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8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2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D37292-90E2-2544-BDF3-A0821DA5D65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4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1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22B44-C697-DA4D-98D1-E57BFAEDBEA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8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0193FB-10D2-B744-A606-FE3324A9BC89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5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0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51214F-FBBE-B940-A21E-B4E86BD1536B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7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162</Words>
  <Application>Microsoft Macintosh PowerPoint</Application>
  <PresentationFormat>Widescreen</PresentationFormat>
  <Paragraphs>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113</cp:revision>
  <dcterms:created xsi:type="dcterms:W3CDTF">2018-03-13T14:26:20Z</dcterms:created>
  <dcterms:modified xsi:type="dcterms:W3CDTF">2018-03-20T14:06:18Z</dcterms:modified>
</cp:coreProperties>
</file>