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0364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22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6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04026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3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724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96425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9009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46224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76780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1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9509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40876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2018-03-20T14:05:33Z</dcterms:modified>
</cp:coreProperties>
</file>