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FEDCC-FB56-7C44-8941-D8EAE77E0B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09218-C1CB-1040-9EAF-2E75C7554EF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504BB-D08B-F348-98FC-88FA7D15B62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DDF79-8354-0549-AD55-ABD050EA9DA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E519B-B6B5-8447-A69D-E9EDB15EC9A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5CC0C-76CE-B14E-B05E-744CADFD02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37292-90E2-2544-BDF3-A0821DA5D65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22B44-C697-DA4D-98D1-E57BFAEDBEA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93FB-10D2-B744-A606-FE3324A9BC8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1214F-FBBE-B940-A21E-B4E86BD1536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2018-03-20T14:06:40Z</dcterms:modified>
</cp:coreProperties>
</file>