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515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926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2210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561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7841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192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6697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55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0691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635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2018-03-20T14:10:37Z</dcterms:modified>
</cp:coreProperties>
</file>